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6" r:id="rId4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27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sther van der Pol" userId="4507c6e3-88d6-4d37-8dde-283892c6d6d5" providerId="ADAL" clId="{25BC39B3-283C-4755-BB70-92DAAE02724C}"/>
    <pc:docChg chg="custSel modSld">
      <pc:chgData name="Esther van der Pol" userId="4507c6e3-88d6-4d37-8dde-283892c6d6d5" providerId="ADAL" clId="{25BC39B3-283C-4755-BB70-92DAAE02724C}" dt="2023-03-10T12:49:24.039" v="61" actId="6549"/>
      <pc:docMkLst>
        <pc:docMk/>
      </pc:docMkLst>
      <pc:sldChg chg="modSp mod">
        <pc:chgData name="Esther van der Pol" userId="4507c6e3-88d6-4d37-8dde-283892c6d6d5" providerId="ADAL" clId="{25BC39B3-283C-4755-BB70-92DAAE02724C}" dt="2023-03-10T12:49:24.039" v="61" actId="6549"/>
        <pc:sldMkLst>
          <pc:docMk/>
          <pc:sldMk cId="1382360155" sldId="256"/>
        </pc:sldMkLst>
        <pc:spChg chg="mod">
          <ac:chgData name="Esther van der Pol" userId="4507c6e3-88d6-4d37-8dde-283892c6d6d5" providerId="ADAL" clId="{25BC39B3-283C-4755-BB70-92DAAE02724C}" dt="2023-03-10T12:49:15.579" v="60" actId="1076"/>
          <ac:spMkLst>
            <pc:docMk/>
            <pc:sldMk cId="1382360155" sldId="256"/>
            <ac:spMk id="3" creationId="{BB314299-4538-CBE4-BD12-18BE5CEA8214}"/>
          </ac:spMkLst>
        </pc:spChg>
        <pc:spChg chg="mod">
          <ac:chgData name="Esther van der Pol" userId="4507c6e3-88d6-4d37-8dde-283892c6d6d5" providerId="ADAL" clId="{25BC39B3-283C-4755-BB70-92DAAE02724C}" dt="2023-03-10T12:49:24.039" v="61" actId="6549"/>
          <ac:spMkLst>
            <pc:docMk/>
            <pc:sldMk cId="1382360155" sldId="256"/>
            <ac:spMk id="11" creationId="{B805A2C1-C17C-B112-C354-B2DE2D36F47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18A7A3-8167-53D4-6E62-111048A81A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466F4A-30B0-B29C-83BD-6AE678539D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7861623-0DAB-84BC-812A-047C762AE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9913-64E1-41C0-BE3D-8A6F5BC9152F}" type="datetimeFigureOut">
              <a:rPr lang="nl-BE" smtClean="0"/>
              <a:t>10/03/2023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1C74D17-AAFE-99AE-B363-A1F33B1D2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9FA98F4-31B2-049A-88FE-9F401B4A7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C9CA1-51A6-48F9-AC0D-EF95A510A1C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97883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FF08A9-A7CA-F04C-0D76-6FBE9F67A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79C723B-2D1B-646D-0F3A-23FDA3FF14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DDE320D-273F-3A1E-3809-E0BAD1C00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9913-64E1-41C0-BE3D-8A6F5BC9152F}" type="datetimeFigureOut">
              <a:rPr lang="nl-BE" smtClean="0"/>
              <a:t>10/03/2023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09FDEAD-B106-96D5-1DAF-38C97BCB5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166A7E-88E3-AAE7-55D7-D2FA9B366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C9CA1-51A6-48F9-AC0D-EF95A510A1C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03412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5F60AB6-6295-A028-B93D-FC507752B5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6E6490E-3AC4-C394-62FB-DAEFEDAE00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7D5C0CB-908D-AD3E-18C9-5403BA7C2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9913-64E1-41C0-BE3D-8A6F5BC9152F}" type="datetimeFigureOut">
              <a:rPr lang="nl-BE" smtClean="0"/>
              <a:t>10/03/2023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C22FC26-0F15-A23A-D85D-DE9F74993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A091F94-E539-2C2B-0EAA-9A27B5651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C9CA1-51A6-48F9-AC0D-EF95A510A1C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07257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C28DBC-D359-2058-CE37-B9334BF70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FD4F507-76E7-A163-8D36-EE7D5FE87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BE28490-96F8-99DF-1E27-E733065E9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9913-64E1-41C0-BE3D-8A6F5BC9152F}" type="datetimeFigureOut">
              <a:rPr lang="nl-BE" smtClean="0"/>
              <a:t>10/03/2023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3CBA24A-F171-F430-43CC-49D062EBA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69A59BC-1BE7-6842-893D-FED59A914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C9CA1-51A6-48F9-AC0D-EF95A510A1C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54444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6CDFB4-BCEA-C943-0F4E-EF1419205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47A0063-00B3-ADF4-1BCF-10A377B2E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1C85E34-A3C7-F701-DFE7-0063F7875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9913-64E1-41C0-BE3D-8A6F5BC9152F}" type="datetimeFigureOut">
              <a:rPr lang="nl-BE" smtClean="0"/>
              <a:t>10/03/2023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18797B9-407B-8647-B693-538D86E55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A42E9BA-D013-E796-2EB6-660BB758A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C9CA1-51A6-48F9-AC0D-EF95A510A1C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08828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0EA4D7-E6B0-A9FA-E871-82AB6D3C7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F528947-AFA5-C1DC-4909-EA72943526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3C44DEB-D5BC-84D5-3CDE-C0D34F6FF2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B683E04-82D5-FECA-816E-C3BBAEE61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9913-64E1-41C0-BE3D-8A6F5BC9152F}" type="datetimeFigureOut">
              <a:rPr lang="nl-BE" smtClean="0"/>
              <a:t>10/03/2023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AEE99B1-EBCC-5850-4DD2-C6ED4527D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45C34FD-E7A0-1556-077C-F26044CFF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C9CA1-51A6-48F9-AC0D-EF95A510A1C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57034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AD67C4-FEAF-D3F9-CE19-5DD96443F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4E45315-A827-C78F-8F71-19440696B6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F19538E-E7CA-ED4A-D739-647FBD680B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E2A4796-537A-99A9-BF6C-3153D1DE8C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FA314D2-CDDE-D1BD-442F-F03B74F3FF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3A86452-F225-0B6D-F70F-F8900BACE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9913-64E1-41C0-BE3D-8A6F5BC9152F}" type="datetimeFigureOut">
              <a:rPr lang="nl-BE" smtClean="0"/>
              <a:t>10/03/2023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2799066-7006-C765-C8C3-AF95A057B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E024C692-30E2-A276-8955-778F89733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C9CA1-51A6-48F9-AC0D-EF95A510A1C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96512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A622E4-C666-6592-0A99-3D16F7E3D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43BC341-2E9E-D46F-C7B0-765195424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9913-64E1-41C0-BE3D-8A6F5BC9152F}" type="datetimeFigureOut">
              <a:rPr lang="nl-BE" smtClean="0"/>
              <a:t>10/03/2023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DF435EA-3788-80E5-D434-816E7FE0D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13F4729-C07B-FC10-B29B-2C7D83536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C9CA1-51A6-48F9-AC0D-EF95A510A1C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55058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010B9AA-02A5-1F7E-1C17-13BFDF623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9913-64E1-41C0-BE3D-8A6F5BC9152F}" type="datetimeFigureOut">
              <a:rPr lang="nl-BE" smtClean="0"/>
              <a:t>10/03/2023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AD5DCD0-F9CE-48DC-CD2C-D30F6B22A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67A7DE5-F16C-770C-3122-BF74F62CD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C9CA1-51A6-48F9-AC0D-EF95A510A1C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17082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0DA407-41B9-12DB-BB5C-E508387DB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911BE5C-EDD6-0D21-8AFF-9775FA7A3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BB9BCC7-7976-4397-8CEE-324B6EEB98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6503C53-905F-75C3-EBA1-F255F19B1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9913-64E1-41C0-BE3D-8A6F5BC9152F}" type="datetimeFigureOut">
              <a:rPr lang="nl-BE" smtClean="0"/>
              <a:t>10/03/2023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4B4EBFC-E2F9-D060-6673-B0041D22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CD4AD34-D782-6181-BE7F-86DDEC3C9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C9CA1-51A6-48F9-AC0D-EF95A510A1C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02292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EC0E61-7F28-E9AA-1439-5F1C38A14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46D103C-56C5-080A-8EB5-8BC1BFD51A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59078BA-3CA0-8179-0506-3F6FF5BA43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79A5626-E7FD-1705-1A74-83FFA6ED6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9913-64E1-41C0-BE3D-8A6F5BC9152F}" type="datetimeFigureOut">
              <a:rPr lang="nl-BE" smtClean="0"/>
              <a:t>10/03/2023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F73B40F-51F8-D29C-BD26-43AFCFC12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AF384A1-4DD8-3247-1913-095423E24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C9CA1-51A6-48F9-AC0D-EF95A510A1C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66324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F86A38A-2117-7B67-86BF-8AD04E60F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A2D861E-C083-72BD-C678-27523A5D6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C45A722-5D47-7763-20B4-EFFD982D50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59913-64E1-41C0-BE3D-8A6F5BC9152F}" type="datetimeFigureOut">
              <a:rPr lang="nl-BE" smtClean="0"/>
              <a:t>10/03/2023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F843604-3F10-07AC-0665-1E72104163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34F7A58-3D6A-E3E4-7F57-436C53E511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C9CA1-51A6-48F9-AC0D-EF95A510A1C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85880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BB314299-4538-CBE4-BD12-18BE5CEA8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2104" y="701829"/>
            <a:ext cx="10527792" cy="4183290"/>
          </a:xfrm>
        </p:spPr>
        <p:txBody>
          <a:bodyPr>
            <a:normAutofit/>
          </a:bodyPr>
          <a:lstStyle/>
          <a:p>
            <a:endParaRPr lang="nl-NL" sz="65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nl-NL" sz="6500" b="1" dirty="0">
                <a:solidFill>
                  <a:schemeClr val="accent1">
                    <a:lumMod val="75000"/>
                  </a:schemeClr>
                </a:solidFill>
              </a:rPr>
              <a:t>Word jij onze nieuwe management </a:t>
            </a:r>
            <a:r>
              <a:rPr lang="nl-NL" sz="6500" b="1" dirty="0" err="1">
                <a:solidFill>
                  <a:schemeClr val="accent1">
                    <a:lumMod val="75000"/>
                  </a:schemeClr>
                </a:solidFill>
              </a:rPr>
              <a:t>assistant</a:t>
            </a:r>
            <a:r>
              <a:rPr lang="nl-NL" sz="6500" b="1" dirty="0">
                <a:solidFill>
                  <a:schemeClr val="accent1">
                    <a:lumMod val="75000"/>
                  </a:schemeClr>
                </a:solidFill>
              </a:rPr>
              <a:t>?</a:t>
            </a:r>
            <a:endParaRPr lang="nl-BE" sz="34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nl-BE" sz="18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nl-BE" sz="1800" dirty="0"/>
          </a:p>
          <a:p>
            <a:pPr marL="285750" indent="-285750">
              <a:buFontTx/>
              <a:buChar char="-"/>
            </a:pPr>
            <a:endParaRPr lang="nl-NL" sz="1800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9973393C-3921-BF63-6866-586B4B3D8E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50994"/>
            <a:ext cx="12192000" cy="2640903"/>
          </a:xfrm>
          <a:prstGeom prst="rect">
            <a:avLst/>
          </a:prstGeom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C30A515A-4ECB-B570-5E27-7A7E3C6EA390}"/>
              </a:ext>
            </a:extLst>
          </p:cNvPr>
          <p:cNvSpPr/>
          <p:nvPr/>
        </p:nvSpPr>
        <p:spPr>
          <a:xfrm>
            <a:off x="479044" y="5863694"/>
            <a:ext cx="3800348" cy="674265"/>
          </a:xfrm>
          <a:prstGeom prst="rect">
            <a:avLst/>
          </a:prstGeom>
          <a:solidFill>
            <a:srgbClr val="2364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5FC551F4-A779-479D-AD81-4A9A5B86A4EB}"/>
              </a:ext>
            </a:extLst>
          </p:cNvPr>
          <p:cNvSpPr/>
          <p:nvPr/>
        </p:nvSpPr>
        <p:spPr>
          <a:xfrm>
            <a:off x="4145788" y="5611737"/>
            <a:ext cx="5235956" cy="926222"/>
          </a:xfrm>
          <a:prstGeom prst="rect">
            <a:avLst/>
          </a:prstGeom>
          <a:solidFill>
            <a:srgbClr val="2364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AD0EAA1F-B2F0-9FCB-F36D-B1BF9472F9B2}"/>
              </a:ext>
            </a:extLst>
          </p:cNvPr>
          <p:cNvSpPr/>
          <p:nvPr/>
        </p:nvSpPr>
        <p:spPr>
          <a:xfrm>
            <a:off x="9609582" y="5213580"/>
            <a:ext cx="1390650" cy="650113"/>
          </a:xfrm>
          <a:prstGeom prst="rect">
            <a:avLst/>
          </a:prstGeom>
          <a:solidFill>
            <a:srgbClr val="2364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CE28496A-1FA2-D085-4AAB-41F1CCBFBC9C}"/>
              </a:ext>
            </a:extLst>
          </p:cNvPr>
          <p:cNvSpPr/>
          <p:nvPr/>
        </p:nvSpPr>
        <p:spPr>
          <a:xfrm>
            <a:off x="9293860" y="5538636"/>
            <a:ext cx="2136140" cy="1066088"/>
          </a:xfrm>
          <a:prstGeom prst="rect">
            <a:avLst/>
          </a:prstGeom>
          <a:solidFill>
            <a:srgbClr val="2364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AB12EBDF-CF45-4A8F-F687-0E799723DC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722" y="4994606"/>
            <a:ext cx="2008405" cy="1423884"/>
          </a:xfrm>
          <a:prstGeom prst="rect">
            <a:avLst/>
          </a:prstGeom>
        </p:spPr>
      </p:pic>
      <p:sp>
        <p:nvSpPr>
          <p:cNvPr id="11" name="Tekstvak 10">
            <a:extLst>
              <a:ext uri="{FF2B5EF4-FFF2-40B4-BE49-F238E27FC236}">
                <a16:creationId xmlns:a16="http://schemas.microsoft.com/office/drawing/2014/main" id="{B805A2C1-C17C-B112-C354-B2DE2D36F474}"/>
              </a:ext>
            </a:extLst>
          </p:cNvPr>
          <p:cNvSpPr txBox="1"/>
          <p:nvPr/>
        </p:nvSpPr>
        <p:spPr>
          <a:xfrm>
            <a:off x="9933658" y="6225091"/>
            <a:ext cx="20084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Leo </a:t>
            </a:r>
            <a:r>
              <a:rPr lang="nl-NL" sz="1400" dirty="0" err="1">
                <a:solidFill>
                  <a:schemeClr val="bg1"/>
                </a:solidFill>
              </a:rPr>
              <a:t>Baekelandlaan</a:t>
            </a:r>
            <a:r>
              <a:rPr lang="nl-NL" sz="1400" dirty="0">
                <a:solidFill>
                  <a:schemeClr val="bg1"/>
                </a:solidFill>
              </a:rPr>
              <a:t> 1 8400 Oostende</a:t>
            </a:r>
            <a:endParaRPr lang="nl-BE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36015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03656506527F41B0732A06A1550A0A" ma:contentTypeVersion="16" ma:contentTypeDescription="Een nieuw document maken." ma:contentTypeScope="" ma:versionID="b734548713f7ff472cfcb25e1df00eab">
  <xsd:schema xmlns:xsd="http://www.w3.org/2001/XMLSchema" xmlns:xs="http://www.w3.org/2001/XMLSchema" xmlns:p="http://schemas.microsoft.com/office/2006/metadata/properties" xmlns:ns2="623ec406-8b6a-47de-8cf5-d7661f993629" xmlns:ns3="e5db0b84-9b10-4679-942b-3cef48a94761" targetNamespace="http://schemas.microsoft.com/office/2006/metadata/properties" ma:root="true" ma:fieldsID="ab7ec6fd6685f9e41f955116a151cadf" ns2:_="" ns3:_="">
    <xsd:import namespace="623ec406-8b6a-47de-8cf5-d7661f993629"/>
    <xsd:import namespace="e5db0b84-9b10-4679-942b-3cef48a947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3ec406-8b6a-47de-8cf5-d7661f9936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08c8d14a-e851-4498-8d03-be69f840a9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db0b84-9b10-4679-942b-3cef48a9476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7673bda-e7c2-4988-ba4d-25f270a64bf4}" ma:internalName="TaxCatchAll" ma:showField="CatchAllData" ma:web="e5db0b84-9b10-4679-942b-3cef48a947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B058B2E-E783-4AA8-AFB1-484BBA857F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23ec406-8b6a-47de-8cf5-d7661f993629"/>
    <ds:schemaRef ds:uri="e5db0b84-9b10-4679-942b-3cef48a947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396570-BD54-447D-9D98-49F29130486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12</Words>
  <Application>Microsoft Office PowerPoint</Application>
  <PresentationFormat>Breedbeeld</PresentationFormat>
  <Paragraphs>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Esther van der Pol</dc:creator>
  <cp:lastModifiedBy>Esther van der Pol</cp:lastModifiedBy>
  <cp:revision>2</cp:revision>
  <dcterms:created xsi:type="dcterms:W3CDTF">2023-01-26T12:19:39Z</dcterms:created>
  <dcterms:modified xsi:type="dcterms:W3CDTF">2023-03-10T12:49:29Z</dcterms:modified>
</cp:coreProperties>
</file>